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69" r:id="rId2"/>
    <p:sldId id="282" r:id="rId3"/>
    <p:sldId id="256" r:id="rId4"/>
    <p:sldId id="257" r:id="rId5"/>
    <p:sldId id="258" r:id="rId6"/>
    <p:sldId id="259" r:id="rId7"/>
    <p:sldId id="260" r:id="rId8"/>
    <p:sldId id="261" r:id="rId9"/>
    <p:sldId id="265" r:id="rId10"/>
    <p:sldId id="264" r:id="rId11"/>
    <p:sldId id="262" r:id="rId12"/>
    <p:sldId id="263" r:id="rId13"/>
    <p:sldId id="266" r:id="rId14"/>
    <p:sldId id="267" r:id="rId15"/>
    <p:sldId id="283" r:id="rId16"/>
  </p:sldIdLst>
  <p:sldSz cx="12192000" cy="6858000"/>
  <p:notesSz cx="7104063" cy="102346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6" d="100"/>
          <a:sy n="66" d="100"/>
        </p:scale>
        <p:origin x="72" y="9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zh-CN" altLang="en-US" smtClean="0"/>
              <a:t>2023-2-27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66275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2023-2-27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1584" y="1279287"/>
            <a:ext cx="6140577" cy="345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375" y="4925254"/>
            <a:ext cx="5682996" cy="40297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48898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2023-2-27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2023-2-27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2023-2-27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2023-2-27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2023-2-27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2023-2-27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2023-2-27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2023-2-27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2023-2-27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2023-2-27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  <a:t>2023-2-27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7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7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7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7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7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7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7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7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7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k object 1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标题 1"/>
          <p:cNvSpPr>
            <a:spLocks noGrp="1"/>
          </p:cNvSpPr>
          <p:nvPr/>
        </p:nvSpPr>
        <p:spPr>
          <a:xfrm>
            <a:off x="2741930" y="1651000"/>
            <a:ext cx="8487410" cy="324612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7500"/>
          </a:bodyPr>
          <a:lstStyle>
            <a:lvl1pPr algn="ctr" defTabSz="914400" rtl="0" eaLnBrk="1" latinLnBrk="0" hangingPunct="1">
              <a:lnSpc>
                <a:spcPct val="13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8000" dirty="0" smtClean="0">
                <a:solidFill>
                  <a:schemeClr val="bg1"/>
                </a:solidFill>
              </a:rPr>
              <a:t>中国</a:t>
            </a:r>
            <a:r>
              <a:rPr lang="zh-CN" altLang="en-US" sz="8000" dirty="0">
                <a:solidFill>
                  <a:schemeClr val="bg1"/>
                </a:solidFill>
              </a:rPr>
              <a:t>青少年足球联赛</a:t>
            </a:r>
          </a:p>
          <a:p>
            <a:r>
              <a:rPr lang="zh-CN" altLang="en-US" sz="8000" dirty="0">
                <a:solidFill>
                  <a:schemeClr val="bg1"/>
                </a:solidFill>
              </a:rPr>
              <a:t>报名指南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WechatIMG2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150497" cy="6818400"/>
          </a:xfrm>
          <a:prstGeom prst="rect">
            <a:avLst/>
          </a:prstGeom>
        </p:spPr>
      </p:pic>
      <p:pic>
        <p:nvPicPr>
          <p:cNvPr id="8" name="图片 7" descr="WechatIMG6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6695" y="-5080"/>
            <a:ext cx="3150870" cy="682371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7553960" y="341630"/>
            <a:ext cx="4474210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>
                <a:solidFill>
                  <a:srgbClr val="FF0000"/>
                </a:solidFill>
              </a:rPr>
              <a:t>管理员在微信页面填写完相关信息后点击【保存】，保存后领队在报名页面勾选中本次赛事的管理人员然后点击【提交参赛】。</a:t>
            </a:r>
          </a:p>
        </p:txBody>
      </p:sp>
      <p:cxnSp>
        <p:nvCxnSpPr>
          <p:cNvPr id="9" name="直接箭头连接符 8"/>
          <p:cNvCxnSpPr/>
          <p:nvPr/>
        </p:nvCxnSpPr>
        <p:spPr>
          <a:xfrm flipV="1">
            <a:off x="2287905" y="3690620"/>
            <a:ext cx="1967865" cy="2029460"/>
          </a:xfrm>
          <a:prstGeom prst="straightConnector1">
            <a:avLst/>
          </a:prstGeom>
          <a:ln w="85725" cmpd="sng">
            <a:solidFill>
              <a:srgbClr val="FF00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" y="0"/>
            <a:ext cx="3166745" cy="6858000"/>
          </a:xfrm>
          <a:prstGeom prst="rect">
            <a:avLst/>
          </a:prstGeom>
        </p:spPr>
      </p:pic>
      <p:pic>
        <p:nvPicPr>
          <p:cNvPr id="4" name="图片 3" descr="WechatIMG5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1835" y="0"/>
            <a:ext cx="3148974" cy="6818400"/>
          </a:xfrm>
          <a:prstGeom prst="rect">
            <a:avLst/>
          </a:prstGeom>
        </p:spPr>
      </p:pic>
      <p:pic>
        <p:nvPicPr>
          <p:cNvPr id="5" name="图片 4" descr="WechatIMG5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43035" y="0"/>
            <a:ext cx="3148974" cy="6818400"/>
          </a:xfrm>
          <a:prstGeom prst="rect">
            <a:avLst/>
          </a:prstGeom>
        </p:spPr>
      </p:pic>
      <p:cxnSp>
        <p:nvCxnSpPr>
          <p:cNvPr id="9" name="直接箭头连接符 8"/>
          <p:cNvCxnSpPr/>
          <p:nvPr/>
        </p:nvCxnSpPr>
        <p:spPr>
          <a:xfrm>
            <a:off x="7507605" y="622300"/>
            <a:ext cx="1906905" cy="2970530"/>
          </a:xfrm>
          <a:prstGeom prst="straightConnector1">
            <a:avLst/>
          </a:prstGeom>
          <a:ln w="85725" cmpd="sng">
            <a:solidFill>
              <a:srgbClr val="FF00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箭头连接符 5"/>
          <p:cNvCxnSpPr/>
          <p:nvPr/>
        </p:nvCxnSpPr>
        <p:spPr>
          <a:xfrm flipV="1">
            <a:off x="2581275" y="2223770"/>
            <a:ext cx="1943735" cy="3850640"/>
          </a:xfrm>
          <a:prstGeom prst="straightConnector1">
            <a:avLst/>
          </a:prstGeom>
          <a:ln w="85725" cmpd="sng">
            <a:solidFill>
              <a:srgbClr val="FF00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4534535" y="3592830"/>
            <a:ext cx="447421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>
                <a:solidFill>
                  <a:srgbClr val="FF0000"/>
                </a:solidFill>
              </a:rPr>
              <a:t>提交球员报名，将报名卡分享给球员，由球员自主填写报名信息</a:t>
            </a:r>
          </a:p>
        </p:txBody>
      </p:sp>
      <p:sp>
        <p:nvSpPr>
          <p:cNvPr id="3" name="矩形 2"/>
          <p:cNvSpPr/>
          <p:nvPr/>
        </p:nvSpPr>
        <p:spPr>
          <a:xfrm>
            <a:off x="405765" y="1001395"/>
            <a:ext cx="170180" cy="1225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320040" y="924560"/>
            <a:ext cx="255905" cy="27559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sz="1200" b="1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二</a:t>
            </a:r>
            <a:endParaRPr lang="zh-CN" altLang="en-US" sz="1200" b="1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charset="0"/>
              <a:ea typeface="黑体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WechatIMG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834000" cy="6816765"/>
          </a:xfrm>
          <a:prstGeom prst="rect">
            <a:avLst/>
          </a:prstGeom>
        </p:spPr>
      </p:pic>
      <p:pic>
        <p:nvPicPr>
          <p:cNvPr id="7" name="图片 6" descr="WechatIMG2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3435" y="-1905"/>
            <a:ext cx="3150497" cy="6818400"/>
          </a:xfrm>
          <a:prstGeom prst="rect">
            <a:avLst/>
          </a:prstGeom>
        </p:spPr>
      </p:pic>
      <p:pic>
        <p:nvPicPr>
          <p:cNvPr id="8" name="图片 7" descr="WechatIMG2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47760" y="-1905"/>
            <a:ext cx="3150497" cy="6818400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5783580" y="2058035"/>
            <a:ext cx="1748155" cy="2984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5783580" y="2513965"/>
            <a:ext cx="1748155" cy="2984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5783580" y="2969895"/>
            <a:ext cx="1748155" cy="2984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5783580" y="3425825"/>
            <a:ext cx="1748155" cy="2984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5501005" y="4126865"/>
            <a:ext cx="1469390" cy="12858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9448800" y="727710"/>
            <a:ext cx="1748155" cy="2984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5" name="直接箭头连接符 14"/>
          <p:cNvCxnSpPr/>
          <p:nvPr/>
        </p:nvCxnSpPr>
        <p:spPr>
          <a:xfrm>
            <a:off x="9744710" y="3054985"/>
            <a:ext cx="868045" cy="0"/>
          </a:xfrm>
          <a:prstGeom prst="straightConnector1">
            <a:avLst/>
          </a:prstGeom>
          <a:ln w="85725" cmpd="sng">
            <a:solidFill>
              <a:srgbClr val="FF00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15"/>
          <p:cNvSpPr txBox="1"/>
          <p:nvPr/>
        </p:nvSpPr>
        <p:spPr>
          <a:xfrm>
            <a:off x="10753090" y="2801620"/>
            <a:ext cx="1144905" cy="506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>
                <a:solidFill>
                  <a:srgbClr val="FF0000"/>
                </a:solidFill>
              </a:rPr>
              <a:t>学籍照片</a:t>
            </a:r>
          </a:p>
        </p:txBody>
      </p:sp>
      <p:cxnSp>
        <p:nvCxnSpPr>
          <p:cNvPr id="17" name="直接箭头连接符 16"/>
          <p:cNvCxnSpPr/>
          <p:nvPr/>
        </p:nvCxnSpPr>
        <p:spPr>
          <a:xfrm>
            <a:off x="9663430" y="4575175"/>
            <a:ext cx="868045" cy="0"/>
          </a:xfrm>
          <a:prstGeom prst="straightConnector1">
            <a:avLst/>
          </a:prstGeom>
          <a:ln w="85725" cmpd="sng">
            <a:solidFill>
              <a:srgbClr val="FF00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本框 17"/>
          <p:cNvSpPr txBox="1"/>
          <p:nvPr/>
        </p:nvSpPr>
        <p:spPr>
          <a:xfrm>
            <a:off x="10612755" y="4248785"/>
            <a:ext cx="114490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>
                <a:solidFill>
                  <a:srgbClr val="FF0000"/>
                </a:solidFill>
              </a:rPr>
              <a:t>个人体检报告照片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4581525" y="4321810"/>
            <a:ext cx="3418205" cy="506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>
                <a:solidFill>
                  <a:srgbClr val="FF0000"/>
                </a:solidFill>
              </a:rPr>
              <a:t>登录后按提示填写相关信息。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WechatIMG4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480" y="0"/>
            <a:ext cx="3148974" cy="6818400"/>
          </a:xfrm>
          <a:prstGeom prst="rect">
            <a:avLst/>
          </a:prstGeom>
        </p:spPr>
      </p:pic>
      <p:pic>
        <p:nvPicPr>
          <p:cNvPr id="7" name="图片 6" descr="WechatIMG6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1630" y="0"/>
            <a:ext cx="3148974" cy="6818400"/>
          </a:xfrm>
          <a:prstGeom prst="rect">
            <a:avLst/>
          </a:prstGeom>
        </p:spPr>
      </p:pic>
      <p:pic>
        <p:nvPicPr>
          <p:cNvPr id="8" name="图片 7" descr="WechatIMG6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40750" y="0"/>
            <a:ext cx="3148974" cy="6818400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411480" y="3062605"/>
            <a:ext cx="3418205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>
                <a:solidFill>
                  <a:srgbClr val="FF0000"/>
                </a:solidFill>
              </a:rPr>
              <a:t>若不分享给球员自己填写报名信息，也可由球队管理人员手动添加球员的报名信息。点击【手动添加】后，填写相关信息。</a:t>
            </a:r>
          </a:p>
        </p:txBody>
      </p:sp>
      <p:cxnSp>
        <p:nvCxnSpPr>
          <p:cNvPr id="15" name="直接箭头连接符 14"/>
          <p:cNvCxnSpPr/>
          <p:nvPr/>
        </p:nvCxnSpPr>
        <p:spPr>
          <a:xfrm>
            <a:off x="9585325" y="3629025"/>
            <a:ext cx="868045" cy="0"/>
          </a:xfrm>
          <a:prstGeom prst="straightConnector1">
            <a:avLst/>
          </a:prstGeom>
          <a:ln w="85725" cmpd="sng">
            <a:solidFill>
              <a:srgbClr val="FF00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箭头连接符 8"/>
          <p:cNvCxnSpPr/>
          <p:nvPr/>
        </p:nvCxnSpPr>
        <p:spPr>
          <a:xfrm>
            <a:off x="9585325" y="5194300"/>
            <a:ext cx="868045" cy="0"/>
          </a:xfrm>
          <a:prstGeom prst="straightConnector1">
            <a:avLst/>
          </a:prstGeom>
          <a:ln w="85725" cmpd="sng">
            <a:solidFill>
              <a:srgbClr val="FF00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15"/>
          <p:cNvSpPr txBox="1"/>
          <p:nvPr/>
        </p:nvSpPr>
        <p:spPr>
          <a:xfrm>
            <a:off x="10544810" y="3375660"/>
            <a:ext cx="1144905" cy="506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>
                <a:solidFill>
                  <a:srgbClr val="FF0000"/>
                </a:solidFill>
              </a:rPr>
              <a:t>学籍照片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10544810" y="4815840"/>
            <a:ext cx="114490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>
                <a:solidFill>
                  <a:srgbClr val="FF0000"/>
                </a:solidFill>
              </a:rPr>
              <a:t>个人体检报告照片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WechatIMG5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148974" cy="6818400"/>
          </a:xfrm>
          <a:prstGeom prst="rect">
            <a:avLst/>
          </a:prstGeom>
        </p:spPr>
      </p:pic>
      <p:pic>
        <p:nvPicPr>
          <p:cNvPr id="5" name="图片 4" descr="WechatIMG5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1200" y="0"/>
            <a:ext cx="3148974" cy="6818400"/>
          </a:xfrm>
          <a:prstGeom prst="rect">
            <a:avLst/>
          </a:prstGeom>
        </p:spPr>
      </p:pic>
      <p:pic>
        <p:nvPicPr>
          <p:cNvPr id="6" name="图片 5" descr="WechatIMG5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43035" y="0"/>
            <a:ext cx="3148974" cy="6818400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4075430" y="4309745"/>
            <a:ext cx="4041775" cy="1337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>
                <a:solidFill>
                  <a:srgbClr val="FF0000"/>
                </a:solidFill>
              </a:rPr>
              <a:t>当报名人员信息填写完成后，会在名字下方提示【以满足】，勾选姓名后点击提交即可完成本次报名。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软件客服</a:t>
            </a:r>
          </a:p>
        </p:txBody>
      </p:sp>
      <p:pic>
        <p:nvPicPr>
          <p:cNvPr id="4" name="图片 3" descr="351655718958_.pic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1530" y="1138555"/>
            <a:ext cx="2513965" cy="542925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361440" y="3486785"/>
            <a:ext cx="199009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>
                <a:solidFill>
                  <a:srgbClr val="FF0000"/>
                </a:solidFill>
              </a:rPr>
              <a:t> </a:t>
            </a:r>
            <a:r>
              <a:rPr lang="zh-CN" altLang="en-US" b="1">
                <a:solidFill>
                  <a:srgbClr val="FF0000"/>
                </a:solidFill>
              </a:rPr>
              <a:t>在软件内“我的”页面点击：平台客服。可查看软件使用方式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6829425" y="2422525"/>
            <a:ext cx="4791710" cy="2861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/>
              <a:t>人工客服：</a:t>
            </a:r>
          </a:p>
          <a:p>
            <a:endParaRPr lang="zh-CN" altLang="en-US" sz="3600"/>
          </a:p>
          <a:p>
            <a:r>
              <a:rPr lang="en-US" altLang="zh-CN" sz="3600"/>
              <a:t>17748763697</a:t>
            </a:r>
            <a:r>
              <a:rPr lang="zh-CN" altLang="en-US" sz="3600"/>
              <a:t>（微信）</a:t>
            </a:r>
          </a:p>
          <a:p>
            <a:endParaRPr lang="zh-CN" altLang="en-US" sz="3600"/>
          </a:p>
          <a:p>
            <a:r>
              <a:rPr lang="zh-CN" altLang="en-US" sz="3600"/>
              <a:t>工作日：</a:t>
            </a:r>
            <a:r>
              <a:rPr lang="en-US" altLang="zh-CN" sz="3600"/>
              <a:t>9:15-20:00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软件准备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506855"/>
            <a:ext cx="10515600" cy="4351338"/>
          </a:xfrm>
        </p:spPr>
        <p:txBody>
          <a:bodyPr/>
          <a:lstStyle/>
          <a:p>
            <a:r>
              <a:rPr lang="zh-CN" altLang="en-US">
                <a:sym typeface="+mn-ea"/>
              </a:rPr>
              <a:t>球队负责人（领队或教练）在应用商城下载“足球中国”</a:t>
            </a:r>
            <a:r>
              <a:rPr lang="en-US" altLang="zh-CN">
                <a:sym typeface="+mn-ea"/>
              </a:rPr>
              <a:t>app</a:t>
            </a:r>
            <a:r>
              <a:rPr lang="zh-CN" altLang="en-US">
                <a:sym typeface="+mn-ea"/>
              </a:rPr>
              <a:t>或使用支付宝直接搜索“足球中国”</a:t>
            </a:r>
          </a:p>
        </p:txBody>
      </p:sp>
      <p:pic>
        <p:nvPicPr>
          <p:cNvPr id="4" name="图片 3" descr="绿茵中国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0720" y="3090545"/>
            <a:ext cx="2438400" cy="24384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WechatIMG2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150497" cy="6818400"/>
          </a:xfrm>
          <a:prstGeom prst="rect">
            <a:avLst/>
          </a:prstGeom>
        </p:spPr>
      </p:pic>
      <p:pic>
        <p:nvPicPr>
          <p:cNvPr id="5" name="图片 4" descr="WechatIMG2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4385" y="0"/>
            <a:ext cx="3150497" cy="6818400"/>
          </a:xfrm>
          <a:prstGeom prst="rect">
            <a:avLst/>
          </a:prstGeom>
        </p:spPr>
      </p:pic>
      <p:pic>
        <p:nvPicPr>
          <p:cNvPr id="6" name="图片 5" descr="WechatIMG2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41765" y="0"/>
            <a:ext cx="3150497" cy="6818400"/>
          </a:xfrm>
          <a:prstGeom prst="rect">
            <a:avLst/>
          </a:prstGeom>
        </p:spPr>
      </p:pic>
      <p:cxnSp>
        <p:nvCxnSpPr>
          <p:cNvPr id="9" name="直接箭头连接符 8"/>
          <p:cNvCxnSpPr/>
          <p:nvPr/>
        </p:nvCxnSpPr>
        <p:spPr>
          <a:xfrm flipH="1" flipV="1">
            <a:off x="7266305" y="642620"/>
            <a:ext cx="2230120" cy="3353435"/>
          </a:xfrm>
          <a:prstGeom prst="straightConnector1">
            <a:avLst/>
          </a:prstGeom>
          <a:ln w="85725" cmpd="sng">
            <a:solidFill>
              <a:srgbClr val="FF00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8411845" y="3996055"/>
            <a:ext cx="341058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>
                <a:solidFill>
                  <a:srgbClr val="FF0000"/>
                </a:solidFill>
              </a:rPr>
              <a:t>领队下载足球中国</a:t>
            </a:r>
            <a:r>
              <a:rPr lang="en-US" altLang="zh-CN" b="1">
                <a:solidFill>
                  <a:srgbClr val="FF0000"/>
                </a:solidFill>
              </a:rPr>
              <a:t>APP</a:t>
            </a:r>
            <a:r>
              <a:rPr lang="zh-CN" altLang="en-US" b="1">
                <a:solidFill>
                  <a:srgbClr val="FF0000"/>
                </a:solidFill>
              </a:rPr>
              <a:t>后，点击【新用户注册】，填写相关信息。</a:t>
            </a:r>
          </a:p>
        </p:txBody>
      </p:sp>
      <p:sp>
        <p:nvSpPr>
          <p:cNvPr id="2" name="矩形 1"/>
          <p:cNvSpPr/>
          <p:nvPr/>
        </p:nvSpPr>
        <p:spPr>
          <a:xfrm>
            <a:off x="5620385" y="1844040"/>
            <a:ext cx="1055370" cy="2698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5620385" y="1844040"/>
            <a:ext cx="1294130" cy="36830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>
                <a:ln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charset="0"/>
                <a:ea typeface="黑体" charset="0"/>
              </a:rPr>
              <a:t>足球中国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WechatIMG2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150497" cy="6818400"/>
          </a:xfrm>
          <a:prstGeom prst="rect">
            <a:avLst/>
          </a:prstGeom>
        </p:spPr>
      </p:pic>
      <p:pic>
        <p:nvPicPr>
          <p:cNvPr id="6" name="图片 5" descr="WechatIMG5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8680" y="0"/>
            <a:ext cx="3148973" cy="6818400"/>
          </a:xfrm>
          <a:prstGeom prst="rect">
            <a:avLst/>
          </a:prstGeom>
        </p:spPr>
      </p:pic>
      <p:pic>
        <p:nvPicPr>
          <p:cNvPr id="7" name="图片 6" descr="WechatIMG5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43035" y="0"/>
            <a:ext cx="3148974" cy="6818400"/>
          </a:xfrm>
          <a:prstGeom prst="rect">
            <a:avLst/>
          </a:prstGeom>
        </p:spPr>
      </p:pic>
      <p:cxnSp>
        <p:nvCxnSpPr>
          <p:cNvPr id="9" name="直接箭头连接符 8"/>
          <p:cNvCxnSpPr/>
          <p:nvPr/>
        </p:nvCxnSpPr>
        <p:spPr>
          <a:xfrm flipV="1">
            <a:off x="1774190" y="1466215"/>
            <a:ext cx="4046220" cy="2456815"/>
          </a:xfrm>
          <a:prstGeom prst="straightConnector1">
            <a:avLst/>
          </a:prstGeom>
          <a:ln w="85725" cmpd="sng">
            <a:solidFill>
              <a:srgbClr val="FF00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箭头连接符 7"/>
          <p:cNvCxnSpPr/>
          <p:nvPr/>
        </p:nvCxnSpPr>
        <p:spPr>
          <a:xfrm flipV="1">
            <a:off x="6456045" y="598170"/>
            <a:ext cx="3850640" cy="757555"/>
          </a:xfrm>
          <a:prstGeom prst="straightConnector1">
            <a:avLst/>
          </a:prstGeom>
          <a:ln w="85725" cmpd="sng">
            <a:solidFill>
              <a:srgbClr val="FF00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8472805" y="5169535"/>
            <a:ext cx="341058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>
                <a:solidFill>
                  <a:srgbClr val="FF0000"/>
                </a:solidFill>
              </a:rPr>
              <a:t>成功登录后，点击【实名认证】，填写相关信息。</a:t>
            </a:r>
          </a:p>
        </p:txBody>
      </p:sp>
      <p:sp>
        <p:nvSpPr>
          <p:cNvPr id="2" name="矩形 1"/>
          <p:cNvSpPr/>
          <p:nvPr/>
        </p:nvSpPr>
        <p:spPr>
          <a:xfrm>
            <a:off x="1043305" y="1821180"/>
            <a:ext cx="1063625" cy="2933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1043305" y="1821180"/>
            <a:ext cx="1294130" cy="36830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charset="0"/>
                <a:ea typeface="黑体" charset="0"/>
              </a:rPr>
              <a:t>足球中国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WechatIMG6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148974" cy="6818400"/>
          </a:xfrm>
          <a:prstGeom prst="rect">
            <a:avLst/>
          </a:prstGeom>
        </p:spPr>
      </p:pic>
      <p:pic>
        <p:nvPicPr>
          <p:cNvPr id="5" name="图片 4" descr="WechatIMG6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6455" y="0"/>
            <a:ext cx="3148974" cy="681840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8301990" y="976630"/>
            <a:ext cx="3410585" cy="506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>
                <a:solidFill>
                  <a:srgbClr val="FF0000"/>
                </a:solidFill>
              </a:rPr>
              <a:t>【实名认证】完成后，展示如图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44915" y="-19685"/>
            <a:ext cx="3086100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2950" y="0"/>
            <a:ext cx="3086100" cy="68580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2950" y="0"/>
            <a:ext cx="3086100" cy="68580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6255" y="-19685"/>
            <a:ext cx="3086100" cy="685800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0" y="3726815"/>
            <a:ext cx="3898900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>
                <a:solidFill>
                  <a:srgbClr val="FF0000"/>
                </a:solidFill>
              </a:rPr>
              <a:t>在下方点击【赛事】，搜索栏搜索需要参加的赛事，点击要参加的组别，进入赛事后点击【创建球队进行报名】。</a:t>
            </a:r>
          </a:p>
        </p:txBody>
      </p:sp>
      <p:cxnSp>
        <p:nvCxnSpPr>
          <p:cNvPr id="8" name="直接箭头连接符 7"/>
          <p:cNvCxnSpPr/>
          <p:nvPr/>
        </p:nvCxnSpPr>
        <p:spPr>
          <a:xfrm>
            <a:off x="1651635" y="603885"/>
            <a:ext cx="3569970" cy="5610860"/>
          </a:xfrm>
          <a:prstGeom prst="straightConnector1">
            <a:avLst/>
          </a:prstGeom>
          <a:ln w="85725" cmpd="sng">
            <a:solidFill>
              <a:srgbClr val="FF00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箭头连接符 6"/>
          <p:cNvCxnSpPr/>
          <p:nvPr/>
        </p:nvCxnSpPr>
        <p:spPr>
          <a:xfrm>
            <a:off x="7177405" y="6380480"/>
            <a:ext cx="2653030" cy="0"/>
          </a:xfrm>
          <a:prstGeom prst="straightConnector1">
            <a:avLst/>
          </a:prstGeom>
          <a:ln w="85725" cmpd="sng">
            <a:solidFill>
              <a:srgbClr val="FF00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2950" y="0"/>
            <a:ext cx="3086100" cy="685800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4841875" y="732790"/>
            <a:ext cx="183515" cy="13398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9137015" y="732790"/>
            <a:ext cx="183515" cy="13398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4768850" y="661670"/>
            <a:ext cx="57467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charset="0"/>
                <a:ea typeface="黑体" charset="0"/>
              </a:rPr>
              <a:t>二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9063990" y="640080"/>
            <a:ext cx="50165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charset="0"/>
                <a:ea typeface="黑体" charset="0"/>
              </a:rPr>
              <a:t>二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2245" y="0"/>
            <a:ext cx="3086100" cy="6858000"/>
          </a:xfrm>
          <a:prstGeom prst="rect">
            <a:avLst/>
          </a:prstGeom>
        </p:spPr>
      </p:pic>
      <p:pic>
        <p:nvPicPr>
          <p:cNvPr id="4" name="图片 3" descr="WechatIMG4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2940" y="0"/>
            <a:ext cx="3148974" cy="6818400"/>
          </a:xfrm>
          <a:prstGeom prst="rect">
            <a:avLst/>
          </a:prstGeom>
        </p:spPr>
      </p:pic>
      <p:cxnSp>
        <p:nvCxnSpPr>
          <p:cNvPr id="7" name="直接箭头连接符 6"/>
          <p:cNvCxnSpPr/>
          <p:nvPr/>
        </p:nvCxnSpPr>
        <p:spPr>
          <a:xfrm flipV="1">
            <a:off x="3436620" y="1771650"/>
            <a:ext cx="3703955" cy="4608830"/>
          </a:xfrm>
          <a:prstGeom prst="straightConnector1">
            <a:avLst/>
          </a:prstGeom>
          <a:ln w="85725" cmpd="sng">
            <a:solidFill>
              <a:srgbClr val="FF00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5519420" y="4008755"/>
            <a:ext cx="6136005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>
                <a:solidFill>
                  <a:srgbClr val="FF0000"/>
                </a:solidFill>
              </a:rPr>
              <a:t>按提示上传队徽，填写队名，入队密码以及球队所在地区。</a:t>
            </a:r>
          </a:p>
          <a:p>
            <a:pPr>
              <a:lnSpc>
                <a:spcPct val="150000"/>
              </a:lnSpc>
            </a:pPr>
            <a:r>
              <a:rPr lang="zh-CN" altLang="en-US" b="1">
                <a:solidFill>
                  <a:srgbClr val="FF0000"/>
                </a:solidFill>
              </a:rPr>
              <a:t>注：队名可全称可简称。（例如：北京国安足球俱乐部U</a:t>
            </a:r>
            <a:r>
              <a:rPr lang="en-US" altLang="zh-CN" b="1">
                <a:solidFill>
                  <a:srgbClr val="FF0000"/>
                </a:solidFill>
              </a:rPr>
              <a:t>17</a:t>
            </a:r>
            <a:r>
              <a:rPr lang="zh-CN" altLang="en-US" b="1">
                <a:solidFill>
                  <a:srgbClr val="FF0000"/>
                </a:solidFill>
              </a:rPr>
              <a:t> 梯队，简称北京国安 U</a:t>
            </a:r>
            <a:r>
              <a:rPr lang="en-US" altLang="zh-CN" b="1">
                <a:solidFill>
                  <a:srgbClr val="FF0000"/>
                </a:solidFill>
              </a:rPr>
              <a:t>17</a:t>
            </a:r>
            <a:r>
              <a:rPr lang="zh-CN" altLang="en-US" b="1">
                <a:solidFill>
                  <a:srgbClr val="FF0000"/>
                </a:solidFill>
              </a:rPr>
              <a:t>；湛江市第二中学，简称湛江二中）</a:t>
            </a:r>
          </a:p>
        </p:txBody>
      </p:sp>
      <p:sp>
        <p:nvSpPr>
          <p:cNvPr id="2" name="圆角矩形 1"/>
          <p:cNvSpPr/>
          <p:nvPr/>
        </p:nvSpPr>
        <p:spPr>
          <a:xfrm>
            <a:off x="1762125" y="744855"/>
            <a:ext cx="183515" cy="121920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1670050" y="655955"/>
            <a:ext cx="37909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b="1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charset="0"/>
                <a:ea typeface="黑体" charset="0"/>
              </a:rPr>
              <a:t>二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2960" y="0"/>
            <a:ext cx="3166745" cy="6858000"/>
          </a:xfrm>
          <a:prstGeom prst="rect">
            <a:avLst/>
          </a:prstGeom>
        </p:spPr>
      </p:pic>
      <p:pic>
        <p:nvPicPr>
          <p:cNvPr id="5" name="图片 4" descr="WechatIMG4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148974" cy="6818400"/>
          </a:xfrm>
          <a:prstGeom prst="rect">
            <a:avLst/>
          </a:prstGeom>
        </p:spPr>
      </p:pic>
      <p:cxnSp>
        <p:nvCxnSpPr>
          <p:cNvPr id="8" name="直接箭头连接符 7"/>
          <p:cNvCxnSpPr/>
          <p:nvPr/>
        </p:nvCxnSpPr>
        <p:spPr>
          <a:xfrm>
            <a:off x="1835150" y="3103880"/>
            <a:ext cx="6748145" cy="1344930"/>
          </a:xfrm>
          <a:prstGeom prst="straightConnector1">
            <a:avLst/>
          </a:prstGeom>
          <a:ln w="85725" cmpd="sng">
            <a:solidFill>
              <a:srgbClr val="FF00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3766820" y="231140"/>
            <a:ext cx="447421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>
                <a:solidFill>
                  <a:srgbClr val="FF0000"/>
                </a:solidFill>
              </a:rPr>
              <a:t>成功创建球队后，点击球队，选择【去提交】本次球员以及管理人员的报名</a:t>
            </a:r>
          </a:p>
        </p:txBody>
      </p:sp>
      <p:sp>
        <p:nvSpPr>
          <p:cNvPr id="2" name="矩形 1"/>
          <p:cNvSpPr/>
          <p:nvPr/>
        </p:nvSpPr>
        <p:spPr>
          <a:xfrm>
            <a:off x="8815705" y="989330"/>
            <a:ext cx="183515" cy="15875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8729345" y="906780"/>
            <a:ext cx="184150" cy="27559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sz="120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charset="0"/>
                <a:ea typeface="黑体" charset="0"/>
              </a:rPr>
              <a:t>二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图片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4715" y="0"/>
            <a:ext cx="3168650" cy="6858000"/>
          </a:xfrm>
          <a:prstGeom prst="rect">
            <a:avLst/>
          </a:prstGeom>
        </p:spPr>
      </p:pic>
      <p:pic>
        <p:nvPicPr>
          <p:cNvPr id="12" name="图片 11" descr="图片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4715" y="0"/>
            <a:ext cx="3168650" cy="6858000"/>
          </a:xfrm>
          <a:prstGeom prst="rect">
            <a:avLst/>
          </a:prstGeom>
        </p:spPr>
      </p:pic>
      <p:pic>
        <p:nvPicPr>
          <p:cNvPr id="13" name="图片 12" descr="图片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4715" y="0"/>
            <a:ext cx="3168650" cy="6858000"/>
          </a:xfrm>
          <a:prstGeom prst="rect">
            <a:avLst/>
          </a:prstGeom>
        </p:spPr>
      </p:pic>
      <p:pic>
        <p:nvPicPr>
          <p:cNvPr id="5" name="图片 4" descr="WechatIMG2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41765" y="0"/>
            <a:ext cx="3150497" cy="6818400"/>
          </a:xfrm>
          <a:prstGeom prst="rect">
            <a:avLst/>
          </a:prstGeom>
        </p:spPr>
      </p:pic>
      <p:pic>
        <p:nvPicPr>
          <p:cNvPr id="6" name="图片 5" descr="WechatIMG6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3148974" cy="681840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0" y="4253230"/>
            <a:ext cx="4474210" cy="1337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>
                <a:solidFill>
                  <a:srgbClr val="FF0000"/>
                </a:solidFill>
              </a:rPr>
              <a:t>点击【去提交】后，选择【分享给队友填写】，队友在微信页面点击【加入球队】，填写入队密码后加入球队。</a:t>
            </a:r>
          </a:p>
        </p:txBody>
      </p:sp>
      <p:cxnSp>
        <p:nvCxnSpPr>
          <p:cNvPr id="8" name="直接箭头连接符 7"/>
          <p:cNvCxnSpPr/>
          <p:nvPr/>
        </p:nvCxnSpPr>
        <p:spPr>
          <a:xfrm>
            <a:off x="3033395" y="610235"/>
            <a:ext cx="2481580" cy="4034155"/>
          </a:xfrm>
          <a:prstGeom prst="straightConnector1">
            <a:avLst/>
          </a:prstGeom>
          <a:ln w="85725" cmpd="sng">
            <a:solidFill>
              <a:srgbClr val="FF00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矩形 1"/>
          <p:cNvSpPr/>
          <p:nvPr/>
        </p:nvSpPr>
        <p:spPr>
          <a:xfrm>
            <a:off x="5172710" y="1123315"/>
            <a:ext cx="146685" cy="1003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5085715" y="1035685"/>
            <a:ext cx="233680" cy="27559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sz="1200" b="1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二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346</Words>
  <Application>Microsoft Office PowerPoint</Application>
  <PresentationFormat>宽屏</PresentationFormat>
  <Paragraphs>36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1" baseType="lpstr">
      <vt:lpstr>黑体</vt:lpstr>
      <vt:lpstr>宋体</vt:lpstr>
      <vt:lpstr>Arial</vt:lpstr>
      <vt:lpstr>Calibri</vt:lpstr>
      <vt:lpstr>Calibri Light</vt:lpstr>
      <vt:lpstr>Office 主题</vt:lpstr>
      <vt:lpstr>PowerPoint 演示文稿</vt:lpstr>
      <vt:lpstr>软件准备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软件客服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liujing</dc:creator>
  <cp:lastModifiedBy>侯世盛</cp:lastModifiedBy>
  <cp:revision>9</cp:revision>
  <dcterms:created xsi:type="dcterms:W3CDTF">2023-02-15T07:57:25Z</dcterms:created>
  <dcterms:modified xsi:type="dcterms:W3CDTF">2023-02-27T03:26:23Z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2052-3.9.3.6359</vt:lpwstr>
  </property>
  <property fmtid="{D5CDD505-2E9C-101B-9397-08002B2CF9AE}" pid="3" name="ICV">
    <vt:lpwstr>039C09AD4C4ACB5E4545B0626F4FC5C7</vt:lpwstr>
  </property>
</Properties>
</file>